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08_a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09_a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10_a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11_a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12_a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13_a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14_a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15_a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16_a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17_a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Kotori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18_a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19_a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20_a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21_a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22_a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23_a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24_a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25_a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26_a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27_a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01_a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28_a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29_a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30_a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31_a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32_a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33_a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34_a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35_a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36_a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37_a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02_a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38_a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39_a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40_a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41_a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42_a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43_a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44_a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45_a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46_a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47_a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03_a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48_a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49_a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50_a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51_a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甜美小娇妾 沈娇娇 岛风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_a15311459475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_a15311459416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_a15311459419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_a15311459421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_a15311459423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04_a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_a15311459425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_a15311459427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_a15311459429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_a15311459430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_a15311459432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_a15311459434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_a15311459436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_a15311459438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_a15311459440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_a15311459442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05_a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_a15311459444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_a15311459446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_a15311459448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_a15311459450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_a15311459452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_a15311459454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_a15311459456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3_a15311459459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4_a15311459461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5_a15311459464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06_a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6_a15311459467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7_a15311459469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8_a15311459472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9_a15311459477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0_a15311459480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1_a15311459482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2_a15311459484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3_a15311459486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_a15311459488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수정됨_07_a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